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inne McKeown" initials="GM" lastIdx="9" clrIdx="0"/>
  <p:cmAuthor id="1" name="Jillian Johnston" initials="JJ" lastIdx="6" clrIdx="1"/>
  <p:cmAuthor id="2" name="David Irwin" initials="DI" lastIdx="2" clrIdx="2"/>
  <p:cmAuthor id="3" name="Ashling Kerr" initials="AK" lastIdx="4" clrIdx="3">
    <p:extLst>
      <p:ext uri="{19B8F6BF-5375-455C-9EA6-DF929625EA0E}">
        <p15:presenceInfo xmlns:p15="http://schemas.microsoft.com/office/powerpoint/2012/main" userId="S-1-5-21-1087248158-1645291680-3373200396-81494" providerId="AD"/>
      </p:ext>
    </p:extLst>
  </p:cmAuthor>
  <p:cmAuthor id="4" name="Louise Flanagan" initials="LF" lastIdx="12" clrIdx="4">
    <p:extLst>
      <p:ext uri="{19B8F6BF-5375-455C-9EA6-DF929625EA0E}">
        <p15:presenceInfo xmlns:p15="http://schemas.microsoft.com/office/powerpoint/2012/main" userId="S-1-5-21-1087248158-1645291680-3373200396-74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84342" autoAdjust="0"/>
  </p:normalViewPr>
  <p:slideViewPr>
    <p:cSldViewPr>
      <p:cViewPr varScale="1">
        <p:scale>
          <a:sx n="110" d="100"/>
          <a:sy n="110" d="100"/>
        </p:scale>
        <p:origin x="15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5797</Words>
  <Application>Microsoft Office PowerPoint</Application>
  <PresentationFormat>On-screen Show (4:3)</PresentationFormat>
  <Paragraphs>424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Source Sans Pro</vt:lpstr>
      <vt:lpstr>Times New Roman</vt:lpstr>
      <vt:lpstr>Verdana</vt:lpstr>
      <vt:lpstr>Wingdings</vt:lpstr>
      <vt:lpstr>ヒラギノ角ゴ Pro W3</vt:lpstr>
      <vt:lpstr>2_BHSCT_white</vt:lpstr>
      <vt:lpstr>Respiratory syncytial virus (RSV)  immunisation for  pregnant women  for the protection of infants</vt:lpstr>
      <vt:lpstr>Contents</vt:lpstr>
      <vt:lpstr>Key messages</vt:lpstr>
      <vt:lpstr>Key messages (continued)</vt:lpstr>
      <vt:lpstr>Respiratory syncytial virus (RSV)</vt:lpstr>
      <vt:lpstr>Symptoms of RSV</vt:lpstr>
      <vt:lpstr>Complications of RSV</vt:lpstr>
      <vt:lpstr>Complications of RSV (continued)</vt:lpstr>
      <vt:lpstr>High risk groups for RSV (children)</vt:lpstr>
      <vt:lpstr>RSV epidemiology</vt:lpstr>
      <vt:lpstr>Episodes of RSV</vt:lpstr>
      <vt:lpstr>RSV immunisation  programme  for pregnant women  </vt:lpstr>
      <vt:lpstr>RSV immunisation</vt:lpstr>
      <vt:lpstr>Aim of maternal RSV immunisation </vt:lpstr>
      <vt:lpstr>Timing of maternal vaccination</vt:lpstr>
      <vt:lpstr>Abrysvo® RSV vaccine</vt:lpstr>
      <vt:lpstr>How the vaccine works to protect  the infant</vt:lpstr>
      <vt:lpstr>Safety of RSV vaccination in pregnancy</vt:lpstr>
      <vt:lpstr>Safety of RSV vaccination in pregnancy (continued)</vt:lpstr>
      <vt:lpstr>Effectiveness of RSV vaccination in pregnancy</vt:lpstr>
      <vt:lpstr>Selective monoclonal antibody immunisation programme  for high risk infants</vt:lpstr>
      <vt:lpstr>PowerPoint Presentation</vt:lpstr>
      <vt:lpstr>Vaccine pack contents</vt:lpstr>
      <vt:lpstr>Contraindications and precautions</vt:lpstr>
      <vt:lpstr>Bleeding disorders and anticoagulation therapy </vt:lpstr>
      <vt:lpstr>Women with current or previous RSV infection</vt:lpstr>
      <vt:lpstr>Vaccine schedule and dose</vt:lpstr>
      <vt:lpstr>Vaccine storage</vt:lpstr>
      <vt:lpstr>Reconstitution (preparation) of Abrysvo® vaccine</vt:lpstr>
      <vt:lpstr>Preparing the Abrysvo® vaccine (1)</vt:lpstr>
      <vt:lpstr>Preparing the Abrysvo® vaccine (2)</vt:lpstr>
      <vt:lpstr>Preparing the Abrysvo® vaccine (3)</vt:lpstr>
      <vt:lpstr>Preparing the Abrysvo® vaccine (4)</vt:lpstr>
      <vt:lpstr>Co-administration with anti-D immunoglobulin,  influenza and COVID-19 vaccine</vt:lpstr>
      <vt:lpstr>Co-administration of RSV and pertussis vaccines</vt:lpstr>
      <vt:lpstr>Breastfeeding and RSV vaccination</vt:lpstr>
      <vt:lpstr>Adverse reactions following vaccination  </vt:lpstr>
      <vt:lpstr>Reporting adverse reactions</vt:lpstr>
      <vt:lpstr>Further resources</vt:lpstr>
    </vt:vector>
  </TitlesOfParts>
  <Company>BSO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Grainne McKeown</dc:creator>
  <cp:lastModifiedBy>Ashling Kerr</cp:lastModifiedBy>
  <cp:revision>346</cp:revision>
  <dcterms:created xsi:type="dcterms:W3CDTF">2020-12-04T16:12:05Z</dcterms:created>
  <dcterms:modified xsi:type="dcterms:W3CDTF">2024-08-16T15:18:23Z</dcterms:modified>
</cp:coreProperties>
</file>